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068503" y="812800"/>
            <a:ext cx="499271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400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sz="2400" b="1" u="sng" dirty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sz="2400" b="1" u="sng" dirty="0" err="1" smtClean="0">
                <a:latin typeface="Times New Roman" pitchFamily="18" charset="0"/>
                <a:cs typeface="Times New Roman" pitchFamily="18" charset="0"/>
              </a:rPr>
              <a:t>Endocan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/ESM1</a:t>
            </a:r>
            <a:endParaRPr lang="de-DE" sz="24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102-PA44)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529050" y="4077072"/>
            <a:ext cx="807161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200" dirty="0"/>
              <a:t>Immunofluorescence staining </a:t>
            </a:r>
            <a:r>
              <a:rPr lang="en-US" sz="1200" dirty="0" smtClean="0"/>
              <a:t>of </a:t>
            </a:r>
            <a:r>
              <a:rPr lang="en-US" sz="1200" dirty="0" err="1" smtClean="0"/>
              <a:t>cryo</a:t>
            </a:r>
            <a:r>
              <a:rPr lang="en-US" sz="1200" dirty="0" smtClean="0"/>
              <a:t>-sections of unfixed human foreskin with anti-human </a:t>
            </a:r>
            <a:r>
              <a:rPr lang="en-US" sz="1200" dirty="0" err="1" smtClean="0"/>
              <a:t>Endocan</a:t>
            </a:r>
            <a:r>
              <a:rPr lang="en-US" sz="1200" dirty="0" smtClean="0"/>
              <a:t>/EMS1 (dilution 1:100</a:t>
            </a:r>
            <a:r>
              <a:rPr lang="en-US" sz="1200" dirty="0"/>
              <a:t>) [</a:t>
            </a:r>
            <a:r>
              <a:rPr lang="en-US" sz="1200" b="1" dirty="0"/>
              <a:t>Cat# </a:t>
            </a:r>
            <a:r>
              <a:rPr lang="en-US" sz="1200" b="1" dirty="0" smtClean="0"/>
              <a:t>102-PA44</a:t>
            </a:r>
            <a:r>
              <a:rPr lang="en-US" sz="1200" dirty="0" smtClean="0"/>
              <a:t>] and counter staining of nuclei with </a:t>
            </a:r>
            <a:r>
              <a:rPr lang="en-US" sz="1200" dirty="0" err="1" smtClean="0"/>
              <a:t>Dapi</a:t>
            </a:r>
            <a:r>
              <a:rPr lang="en-US" sz="1200" dirty="0" smtClean="0"/>
              <a:t>. </a:t>
            </a:r>
          </a:p>
          <a:p>
            <a:pPr eaLnBrk="1" hangingPunct="1"/>
            <a:r>
              <a:rPr lang="en-US" sz="1200" u="sng" dirty="0" smtClean="0"/>
              <a:t>Note</a:t>
            </a:r>
            <a:r>
              <a:rPr lang="en-US" sz="1200" dirty="0" smtClean="0"/>
              <a:t> the specific green Endocan/ESM-1 signal in epidermis, connective tissue cells and vessels.</a:t>
            </a:r>
          </a:p>
          <a:p>
            <a:pPr algn="just" eaLnBrk="1" hangingPunct="1"/>
            <a:endParaRPr lang="en-US" sz="1200" dirty="0">
              <a:cs typeface="Arial" charset="0"/>
            </a:endParaRPr>
          </a:p>
          <a:p>
            <a:pPr algn="just" eaLnBrk="1" hangingPunct="1"/>
            <a:r>
              <a:rPr lang="de-DE" sz="1000" dirty="0">
                <a:cs typeface="Arial" charset="0"/>
              </a:rPr>
              <a:t>The </a:t>
            </a:r>
            <a:r>
              <a:rPr lang="de-DE" sz="1000" dirty="0" err="1">
                <a:cs typeface="Arial" charset="0"/>
              </a:rPr>
              <a:t>experiment</a:t>
            </a:r>
            <a:r>
              <a:rPr lang="de-DE" sz="1000" dirty="0">
                <a:cs typeface="Arial" charset="0"/>
              </a:rPr>
              <a:t> was </a:t>
            </a:r>
            <a:r>
              <a:rPr lang="de-DE" sz="1000" dirty="0" err="1">
                <a:cs typeface="Arial" charset="0"/>
              </a:rPr>
              <a:t>performed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by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the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research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group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of</a:t>
            </a:r>
            <a:r>
              <a:rPr lang="de-DE" sz="1000" dirty="0">
                <a:cs typeface="Arial" charset="0"/>
              </a:rPr>
              <a:t> Prof. Dr</a:t>
            </a:r>
            <a:r>
              <a:rPr lang="de-DE" sz="1000" dirty="0" smtClean="0">
                <a:cs typeface="Arial" charset="0"/>
              </a:rPr>
              <a:t>. </a:t>
            </a:r>
            <a:r>
              <a:rPr lang="de-DE" sz="1000" dirty="0">
                <a:cs typeface="Arial" charset="0"/>
              </a:rPr>
              <a:t>J. </a:t>
            </a:r>
            <a:r>
              <a:rPr lang="de-DE" sz="1000" dirty="0" err="1" smtClean="0">
                <a:cs typeface="Arial" charset="0"/>
              </a:rPr>
              <a:t>Wilting</a:t>
            </a:r>
            <a:r>
              <a:rPr lang="de-DE" sz="1000" dirty="0" smtClean="0">
                <a:cs typeface="Arial" charset="0"/>
              </a:rPr>
              <a:t> </a:t>
            </a:r>
            <a:r>
              <a:rPr lang="de-DE" sz="1000" dirty="0" err="1" smtClean="0">
                <a:cs typeface="Arial" charset="0"/>
              </a:rPr>
              <a:t>and</a:t>
            </a:r>
            <a:r>
              <a:rPr lang="de-DE" sz="1000" dirty="0" smtClean="0">
                <a:cs typeface="Arial" charset="0"/>
              </a:rPr>
              <a:t> Dr. K. Buttler, </a:t>
            </a:r>
            <a:r>
              <a:rPr lang="de-DE" sz="1000" dirty="0">
                <a:cs typeface="Arial" charset="0"/>
              </a:rPr>
              <a:t>University</a:t>
            </a:r>
            <a:r>
              <a:rPr lang="de-DE" sz="1000" dirty="0" smtClean="0">
                <a:cs typeface="Arial" charset="0"/>
              </a:rPr>
              <a:t> </a:t>
            </a:r>
            <a:r>
              <a:rPr lang="de-DE" sz="1000" dirty="0" err="1" smtClean="0">
                <a:cs typeface="Arial" charset="0"/>
              </a:rPr>
              <a:t>Medicine</a:t>
            </a:r>
            <a:r>
              <a:rPr lang="de-DE" sz="1000" dirty="0" smtClean="0">
                <a:cs typeface="Arial" charset="0"/>
              </a:rPr>
              <a:t> Göttingen</a:t>
            </a:r>
            <a:r>
              <a:rPr lang="de-DE" sz="1000" dirty="0">
                <a:cs typeface="Arial" charset="0"/>
              </a:rPr>
              <a:t>, Germany.</a:t>
            </a:r>
            <a:endParaRPr lang="en-US" sz="1000" dirty="0">
              <a:cs typeface="Arial" charset="0"/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497573" y="2000572"/>
            <a:ext cx="8131258" cy="1716460"/>
            <a:chOff x="247641" y="2360612"/>
            <a:chExt cx="8689264" cy="213677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41" y="2360612"/>
              <a:ext cx="2865437" cy="2136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7611" y="2360612"/>
              <a:ext cx="2838450" cy="2136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168" y="2366962"/>
              <a:ext cx="2852737" cy="2130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45</cp:revision>
  <dcterms:created xsi:type="dcterms:W3CDTF">2012-07-05T08:39:07Z</dcterms:created>
  <dcterms:modified xsi:type="dcterms:W3CDTF">2015-03-24T12:16:33Z</dcterms:modified>
</cp:coreProperties>
</file>